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5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5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16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9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8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6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5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2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60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37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2CD3-DC9A-418E-86EC-624F1AC142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93754-3BD0-4645-8A68-E4CDE3A80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Nondisjunction Tutorial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Mrs. </a:t>
            </a:r>
            <a:r>
              <a:rPr lang="en-US" dirty="0" err="1" smtClean="0">
                <a:solidFill>
                  <a:schemeClr val="tx1"/>
                </a:solidFill>
              </a:rPr>
              <a:t>Krouse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PreAP</a:t>
            </a:r>
            <a:r>
              <a:rPr lang="en-US" dirty="0" smtClean="0">
                <a:solidFill>
                  <a:schemeClr val="tx1"/>
                </a:solidFill>
              </a:rPr>
              <a:t> Biology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4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Karyotypes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5410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is a karyotype? (a picture of all the chromosomes in a single cell arranged in homologous pairs)</a:t>
            </a:r>
          </a:p>
          <a:p>
            <a:r>
              <a:rPr lang="en-US" dirty="0" smtClean="0"/>
              <a:t>How is a karyotype created?</a:t>
            </a:r>
          </a:p>
          <a:p>
            <a:r>
              <a:rPr lang="en-US" dirty="0" smtClean="0"/>
              <a:t>What is a karyotype used for?</a:t>
            </a:r>
          </a:p>
          <a:p>
            <a:r>
              <a:rPr lang="en-US" dirty="0" smtClean="0"/>
              <a:t>How might a sample of DNA be taken to create a karyotype?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968" y="1905000"/>
            <a:ext cx="3569581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460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 in a 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Autosomes vs. sex chromosomes</a:t>
            </a:r>
          </a:p>
          <a:p>
            <a:r>
              <a:rPr lang="en-US" dirty="0" smtClean="0"/>
              <a:t>XX </a:t>
            </a:r>
            <a:r>
              <a:rPr lang="en-US" dirty="0" smtClean="0">
                <a:sym typeface="Wingdings" panose="05000000000000000000" pitchFamily="2" charset="2"/>
              </a:rPr>
              <a:t> ?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XY 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14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chromosome disorders result from nondisjunction (when homologous chromosome pairs do not separate correctly during meiosis)</a:t>
            </a:r>
          </a:p>
          <a:p>
            <a:r>
              <a:rPr lang="en-US" dirty="0" smtClean="0"/>
              <a:t>Nondisjunction in one chromosome pair results in one sex cell receiving both chromosomes and the other receiving zero (instead of both sex cells receiving one chromosome)</a:t>
            </a:r>
          </a:p>
          <a:p>
            <a:r>
              <a:rPr lang="en-US" dirty="0" smtClean="0"/>
              <a:t>This will result in sex cells with 24 or 22 chromosomes (instead of 23) and babies with 47 or 45 chromosomes (instead of 46)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71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of Nondisjunction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984" y="1371600"/>
            <a:ext cx="4461828" cy="508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929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Nondisjunction can also happen in Meiosis II when the chromatids split!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19943"/>
            <a:ext cx="4286250" cy="45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29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Chromosome Disorders due to Nondisjunction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dirty="0" smtClean="0"/>
              <a:t>Trisomy 21 (Down Syndrome) = three copies of the 21</a:t>
            </a:r>
            <a:r>
              <a:rPr lang="en-US" baseline="30000" dirty="0" smtClean="0"/>
              <a:t>st</a:t>
            </a:r>
            <a:r>
              <a:rPr lang="en-US" dirty="0" smtClean="0"/>
              <a:t> chromosome pair</a:t>
            </a:r>
          </a:p>
          <a:p>
            <a:r>
              <a:rPr lang="en-US" dirty="0" smtClean="0"/>
              <a:t>Turner Syndrome = one X chromosome… no second sex chromosome </a:t>
            </a:r>
            <a:r>
              <a:rPr lang="en-US" dirty="0" smtClean="0">
                <a:sym typeface="Wingdings" panose="05000000000000000000" pitchFamily="2" charset="2"/>
              </a:rPr>
              <a:t> XO</a:t>
            </a:r>
            <a:endParaRPr lang="en-US" dirty="0" smtClean="0"/>
          </a:p>
          <a:p>
            <a:r>
              <a:rPr lang="en-US" dirty="0" err="1" smtClean="0"/>
              <a:t>Klinefelter</a:t>
            </a:r>
            <a:r>
              <a:rPr lang="en-US" dirty="0" smtClean="0"/>
              <a:t> Syndrome = two X chromosomes and one Y chromosome </a:t>
            </a:r>
            <a:r>
              <a:rPr lang="en-US" dirty="0" smtClean="0">
                <a:sym typeface="Wingdings" panose="05000000000000000000" pitchFamily="2" charset="2"/>
              </a:rPr>
              <a:t> XXY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379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208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Nondisjunction Tutorial</vt:lpstr>
      <vt:lpstr>Karyotypes</vt:lpstr>
      <vt:lpstr>Chromosomes in a Karyotype</vt:lpstr>
      <vt:lpstr>Chromosome Disorders</vt:lpstr>
      <vt:lpstr>Picture of Nondisjunction</vt:lpstr>
      <vt:lpstr>Nondisjunction can also happen in Meiosis II when the chromatids split!</vt:lpstr>
      <vt:lpstr>Examples of Chromosome Disorders due to Nondisjunction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Nondisjunction Tutorial</dc:title>
  <dc:creator>Windows User</dc:creator>
  <cp:lastModifiedBy>Windows User</cp:lastModifiedBy>
  <cp:revision>3</cp:revision>
  <dcterms:created xsi:type="dcterms:W3CDTF">2016-01-04T15:30:05Z</dcterms:created>
  <dcterms:modified xsi:type="dcterms:W3CDTF">2016-01-04T15:46:21Z</dcterms:modified>
</cp:coreProperties>
</file>